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94" d="100"/>
          <a:sy n="94" d="100"/>
        </p:scale>
        <p:origin x="1176" y="544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2FC6EA-A2C7-4BC8-90F8-47304CA93A67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E31AE4-C8E8-44B1-8025-CD3690116E4B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Google Shape;179;p2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26362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630500" y="1619249"/>
            <a:ext cx="3648075" cy="3648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Широкоэкранный</PresentationFormat>
  <Paragraphs>0</Paragraphs>
  <Slides>20</Slides>
  <Notes>20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Mew Mew</dc:creator>
  <cp:keywords/>
  <dc:description/>
  <dc:identifier/>
  <dc:language/>
  <cp:lastModifiedBy>Анастасия Дубчак</cp:lastModifiedBy>
  <cp:revision>4</cp:revision>
  <dcterms:created xsi:type="dcterms:W3CDTF">2025-12-01T13:52:12Z</dcterms:created>
  <dcterms:modified xsi:type="dcterms:W3CDTF">2026-05-04T18:05:45Z</dcterms:modified>
  <cp:category/>
  <cp:contentStatus/>
  <cp:version/>
</cp:coreProperties>
</file>