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18288000" cy="10287000"/>
  <p:defaultTextStyle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78" d="100"/>
          <a:sy n="78" d="100"/>
        </p:scale>
        <p:origin x="360" y="176"/>
      </p:cViewPr>
      <p:guideLst>
        <p:guide pos="5760"/>
        <p:guide pos="3240" orient="horz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userDrawn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ftr="0" hdr="0" sldNum="0"/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2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3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4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6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8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9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0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5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1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Slide 12">
    <p:bg>
      <p:bgPr shadeToTitle="0">
        <a:solidFill>
          <a:srgbClr val="FFFFFF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" name="Google Shape;179;p2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2560675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1487149" y="2446949"/>
            <a:ext cx="5393100" cy="5393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Произвольный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>PptxGenJS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keywords/>
  <dc:description/>
  <dc:identifier/>
  <dc:language/>
  <cp:lastModifiedBy>Лекции Знание</cp:lastModifiedBy>
  <cp:revision>10</cp:revision>
  <dcterms:created xsi:type="dcterms:W3CDTF">2025-06-17T13:13:46Z</dcterms:created>
  <dcterms:modified xsi:type="dcterms:W3CDTF">2026-04-29T17:15:50Z</dcterms:modified>
  <cp:category/>
  <cp:contentStatus/>
  <cp:version/>
</cp:coreProperties>
</file>