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10" d="100"/>
          <a:sy n="110" d="100"/>
        </p:scale>
        <p:origin x="672" y="176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99F3063-4C3A-40D5-B133-27034444DBB4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72D54-C9CE-48E0-B6B3-E01F028F447D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48880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648574" y="1685924"/>
            <a:ext cx="3639525" cy="3558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Широкоэкранный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Mew Mew</dc:creator>
  <cp:keywords/>
  <dc:description/>
  <dc:identifier/>
  <dc:language/>
  <cp:lastModifiedBy>Лекции Знание</cp:lastModifiedBy>
  <cp:revision>3</cp:revision>
  <dcterms:created xsi:type="dcterms:W3CDTF">2025-10-03T09:37:46Z</dcterms:created>
  <dcterms:modified xsi:type="dcterms:W3CDTF">2026-04-29T17:57:14Z</dcterms:modified>
  <cp:category/>
  <cp:contentStatus/>
  <cp:version/>
</cp:coreProperties>
</file>